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25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1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16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993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739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6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478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625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93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2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11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53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12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42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35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49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50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230688-213E-4A51-B953-2D01AF080700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ADD6-025E-440F-A040-152EC95688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078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EEIT107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5000" dirty="0" smtClean="0"/>
              <a:t>27</a:t>
            </a:r>
            <a:r>
              <a:rPr lang="zh-TW" altLang="en-US" sz="5000" dirty="0" smtClean="0"/>
              <a:t>號  王泉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68812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Controller</a:t>
            </a:r>
            <a:r>
              <a:rPr lang="zh-TW" altLang="zh-TW" dirty="0"/>
              <a:t>的程式</a:t>
            </a:r>
            <a:r>
              <a:rPr lang="zh-TW" altLang="zh-TW" dirty="0" smtClean="0"/>
              <a:t>片段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)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41" y="2027584"/>
            <a:ext cx="11067975" cy="39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Controller</a:t>
            </a:r>
            <a:r>
              <a:rPr lang="zh-TW" altLang="zh-TW" dirty="0"/>
              <a:t>的程式</a:t>
            </a:r>
            <a:r>
              <a:rPr lang="zh-TW" altLang="zh-TW" dirty="0" smtClean="0"/>
              <a:t>片段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查詢</a:t>
            </a:r>
            <a:r>
              <a:rPr lang="en-US" altLang="zh-TW" dirty="0"/>
              <a:t>)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19" y="1493345"/>
            <a:ext cx="8563306" cy="52318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01" y="1315495"/>
            <a:ext cx="9570659" cy="54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網頁</a:t>
            </a:r>
            <a:r>
              <a:rPr lang="en-US" altLang="zh-TW" dirty="0"/>
              <a:t>1</a:t>
            </a:r>
            <a:r>
              <a:rPr lang="zh-TW" altLang="zh-TW" dirty="0"/>
              <a:t>與網頁</a:t>
            </a:r>
            <a:r>
              <a:rPr lang="en-US" altLang="zh-TW" dirty="0"/>
              <a:t>2</a:t>
            </a:r>
            <a:r>
              <a:rPr lang="zh-TW" altLang="zh-TW" dirty="0"/>
              <a:t>的程式片段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20" y="1990464"/>
            <a:ext cx="8947150" cy="11419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3132367"/>
            <a:ext cx="11230252" cy="35247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61" y="1303476"/>
            <a:ext cx="11290542" cy="5490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29" y="3819355"/>
            <a:ext cx="8695238" cy="26285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12192000" cy="71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網頁</a:t>
            </a:r>
            <a:r>
              <a:rPr lang="en-US" altLang="zh-TW" dirty="0"/>
              <a:t>1</a:t>
            </a:r>
            <a:r>
              <a:rPr lang="zh-TW" altLang="zh-TW" dirty="0"/>
              <a:t>與網頁</a:t>
            </a:r>
            <a:r>
              <a:rPr lang="en-US" altLang="zh-TW" dirty="0"/>
              <a:t>2</a:t>
            </a:r>
            <a:r>
              <a:rPr lang="zh-TW" altLang="zh-TW" dirty="0"/>
              <a:t>的程式片段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71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7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71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新增一筆資料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902" y="1242740"/>
            <a:ext cx="7351647" cy="54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修改一筆資料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597" y="1399493"/>
            <a:ext cx="8995438" cy="53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刪除一筆資料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608" y="1710183"/>
            <a:ext cx="11207042" cy="44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查詢一筆資料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216" y="1329827"/>
            <a:ext cx="9284865" cy="52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1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Value Object</a:t>
            </a:r>
            <a:r>
              <a:rPr lang="zh-TW" altLang="zh-TW" dirty="0"/>
              <a:t>、</a:t>
            </a:r>
            <a:r>
              <a:rPr lang="en-US" altLang="zh-TW" dirty="0"/>
              <a:t>DAO</a:t>
            </a:r>
            <a:r>
              <a:rPr lang="zh-TW" altLang="zh-TW" dirty="0"/>
              <a:t>的程式片段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424" y="1482755"/>
            <a:ext cx="4619048" cy="301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85" y="2167209"/>
            <a:ext cx="6161905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Controller</a:t>
            </a:r>
            <a:r>
              <a:rPr lang="zh-TW" altLang="zh-TW" dirty="0"/>
              <a:t>的程式</a:t>
            </a:r>
            <a:r>
              <a:rPr lang="zh-TW" altLang="zh-TW" dirty="0" smtClean="0"/>
              <a:t>片段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)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3" y="1434200"/>
            <a:ext cx="7276190" cy="838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3" y="2283991"/>
            <a:ext cx="10342857" cy="3733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53" y="1152983"/>
            <a:ext cx="10692038" cy="55202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52" y="1152983"/>
            <a:ext cx="10855517" cy="55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Controller</a:t>
            </a:r>
            <a:r>
              <a:rPr lang="zh-TW" altLang="zh-TW" dirty="0"/>
              <a:t>的程式</a:t>
            </a:r>
            <a:r>
              <a:rPr lang="zh-TW" altLang="zh-TW" dirty="0" smtClean="0"/>
              <a:t>片段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)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00" y="2594827"/>
            <a:ext cx="8947150" cy="40169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5" y="1581489"/>
            <a:ext cx="7019048" cy="9428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4" y="1152983"/>
            <a:ext cx="10081959" cy="55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</TotalTime>
  <Words>74</Words>
  <Application>Microsoft Office PowerPoint</Application>
  <PresentationFormat>寬螢幕</PresentationFormat>
  <Paragraphs>13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Century Gothic</vt:lpstr>
      <vt:lpstr>Wingdings 3</vt:lpstr>
      <vt:lpstr>離子</vt:lpstr>
      <vt:lpstr>EEIT107期中專題</vt:lpstr>
      <vt:lpstr>PowerPoint 簡報</vt:lpstr>
      <vt:lpstr>新增一筆資料</vt:lpstr>
      <vt:lpstr>修改一筆資料</vt:lpstr>
      <vt:lpstr>刪除一筆資料</vt:lpstr>
      <vt:lpstr>查詢一筆資料</vt:lpstr>
      <vt:lpstr>Value Object、DAO的程式片段 </vt:lpstr>
      <vt:lpstr>Controller的程式片段(新增) </vt:lpstr>
      <vt:lpstr>Controller的程式片段(修改) </vt:lpstr>
      <vt:lpstr>Controller的程式片段(刪除) </vt:lpstr>
      <vt:lpstr>Controller的程式片段(查詢) </vt:lpstr>
      <vt:lpstr>網頁1與網頁2的程式片段 </vt:lpstr>
      <vt:lpstr>網頁1與網頁2的程式片段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15</cp:revision>
  <dcterms:created xsi:type="dcterms:W3CDTF">2019-05-22T06:20:10Z</dcterms:created>
  <dcterms:modified xsi:type="dcterms:W3CDTF">2019-05-22T09:44:10Z</dcterms:modified>
</cp:coreProperties>
</file>